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92" r:id="rId3"/>
    <p:sldId id="339" r:id="rId4"/>
    <p:sldId id="304" r:id="rId5"/>
    <p:sldId id="319" r:id="rId6"/>
    <p:sldId id="310" r:id="rId7"/>
    <p:sldId id="327" r:id="rId8"/>
    <p:sldId id="329" r:id="rId9"/>
    <p:sldId id="313" r:id="rId10"/>
    <p:sldId id="325" r:id="rId11"/>
    <p:sldId id="330" r:id="rId12"/>
    <p:sldId id="305" r:id="rId13"/>
    <p:sldId id="332" r:id="rId14"/>
    <p:sldId id="333" r:id="rId15"/>
    <p:sldId id="334" r:id="rId16"/>
    <p:sldId id="335" r:id="rId17"/>
    <p:sldId id="336" r:id="rId18"/>
    <p:sldId id="337" r:id="rId19"/>
    <p:sldId id="331" r:id="rId20"/>
    <p:sldId id="338" r:id="rId21"/>
    <p:sldId id="262" r:id="rId22"/>
    <p:sldId id="291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20" autoAdjust="0"/>
    <p:restoredTop sz="94660"/>
  </p:normalViewPr>
  <p:slideViewPr>
    <p:cSldViewPr snapToGrid="0">
      <p:cViewPr varScale="1">
        <p:scale>
          <a:sx n="86" d="100"/>
          <a:sy n="86" d="100"/>
        </p:scale>
        <p:origin x="69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B77019-2D93-469E-8A90-C8F1574A2942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09FD43-5DFC-460D-9328-366CABC85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2044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EF18B0-C757-44CC-8AFA-A5B6CCEC3A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1BC68E4-32EB-45D2-9DB0-5B1F6B853A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279324-5AF2-405C-BC87-B87483283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D91F-B6F8-4DEE-A645-3715FD367E96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736F73-9723-47C2-BA00-794B93B0E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5AE7BE-4BB7-43B4-B218-3CD59F8CE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D4CAD-B192-4ADE-BE38-22F02DFDF0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8989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260EA0-1564-43DA-A597-0D726B578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53FBC64-F7FF-439E-A276-6DBB0CC64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E29CBE-1C1D-4A44-A172-D5ECC961F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D91F-B6F8-4DEE-A645-3715FD367E96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38922D-244F-4B11-9D8F-2AF67E4F3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3A295A-46FC-4EE0-980C-48FE7AC93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D4CAD-B192-4ADE-BE38-22F02DFDF0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5127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FBF1B0B-7B6B-4507-B00C-162E8917B2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4D7FDF-4FE8-488E-A57B-545EAFA495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C61FD5-A5FC-429F-B618-FA7451D0F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D91F-B6F8-4DEE-A645-3715FD367E96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731E8B-650E-4830-9393-0D71445CE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56CB53-4B72-4078-A542-E1BB0F5A9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D4CAD-B192-4ADE-BE38-22F02DFDF0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363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2096E3-7C7E-46DF-B6B6-C3FF02823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41D438-F0A2-499D-B34B-8510C3A08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0DB9D5-FC7B-48C3-A847-AAA70047E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D91F-B6F8-4DEE-A645-3715FD367E96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F42AD6-6444-4F22-A302-B9E30486E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F54FB8-7B4C-4981-9839-560DC0621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D4CAD-B192-4ADE-BE38-22F02DFDF0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0131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DDD655-57E6-4C42-84CE-E6EDE3973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80EECE-7DC2-4694-A50E-3BCFC94B3C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F768FE-C002-45E2-8573-8846945BE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D91F-B6F8-4DEE-A645-3715FD367E96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026CC3-4B22-4926-B352-E7106E952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29A009-D97D-480B-9BF3-66A9EE137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D4CAD-B192-4ADE-BE38-22F02DFDF0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6039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F21C73-7BE7-457E-9AF1-40032061E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7549A1-BC62-4006-8030-CE79C4D064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F2D40AF-7A06-49AD-97C3-3144E87E0F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3614D1-232E-4963-A90B-E6615E9B8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D91F-B6F8-4DEE-A645-3715FD367E96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F1E54E-6C65-43DE-9E67-3365A1E3B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7689401-79FD-4244-9AEB-A6120AC4F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D4CAD-B192-4ADE-BE38-22F02DFDF0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2937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E42551-7EC2-4940-9C08-E4CD07E22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33E6678-560A-4D10-931F-B7A4439B35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E0DF054-9B30-48C6-AB83-AA15645723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149DB30-9A0F-45DF-9497-95FA73261C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8ED4DD6-3396-4EBC-8C25-C9C3221A5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AC3CB16-3164-47E0-842E-5F9D82E38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D91F-B6F8-4DEE-A645-3715FD367E96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34F7837-52C7-4AE2-99F6-9247824F8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E38F35F-D9C3-4200-9C61-E4673E3AD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D4CAD-B192-4ADE-BE38-22F02DFDF0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0702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A91CDF-54DB-4DBE-AEBA-A688FAA03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7834A80-692E-40F1-B069-4CCC836AD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D91F-B6F8-4DEE-A645-3715FD367E96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F13EB6F-D38E-4487-B77B-5F6D7F195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D356A10-0DD9-41CE-9BAB-5ED0B15A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D4CAD-B192-4ADE-BE38-22F02DFDF0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0443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A65773F-964D-40FF-A9ED-60BCAD292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D91F-B6F8-4DEE-A645-3715FD367E96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FB10A59-6D3C-4BD2-BB6C-258B8EA65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D572E4-CAFA-40C1-ADB6-6BBA06EF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D4CAD-B192-4ADE-BE38-22F02DFDF0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4095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DC300B-1E7C-451C-B347-F4AB15A81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C30941-CB3D-4DAE-8CF8-A60C06660C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D737C8-4ACA-45D3-8CAC-7D744A17D4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1063BA-3BDE-4F42-8629-D66AB19B2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D91F-B6F8-4DEE-A645-3715FD367E96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4A1E41-2871-4200-BA29-B9607CFDD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7AE694-D693-416E-804E-AE83DA369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D4CAD-B192-4ADE-BE38-22F02DFDF0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908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47B2A-21DF-478D-B00B-7AC6D127F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22E99D1-FCA6-4826-B9E7-DA3FA9D12C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60B944-D86E-484B-9731-F3B7B2C2D8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3E996EC-C7B3-4B94-B2F5-1D62D0AF3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D91F-B6F8-4DEE-A645-3715FD367E96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116C683-AAA3-4CE8-AE19-2F54F6346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DC6B9C5-E562-48BE-9776-4FEBE17A5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D4CAD-B192-4ADE-BE38-22F02DFDF0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77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513DAE8-3AFF-4B15-86CA-7B451392A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6D934F-5880-4490-B854-C6DF5B8DEE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E63257-0EE7-4406-8ECD-2D9B046D65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CDD91F-B6F8-4DEE-A645-3715FD367E96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E50404-AED1-4053-873F-33D0FDE1D1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D5EE02-DF37-40D1-B79C-262DA55F5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2D4CAD-B192-4ADE-BE38-22F02DFDF0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8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AB80B698-DD32-4CBF-B9A5-C8865EEDCAC2}"/>
              </a:ext>
            </a:extLst>
          </p:cNvPr>
          <p:cNvSpPr/>
          <p:nvPr/>
        </p:nvSpPr>
        <p:spPr>
          <a:xfrm>
            <a:off x="251520" y="204281"/>
            <a:ext cx="11654730" cy="63930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234FC8-919F-4A3A-979C-5C771B2C53A1}"/>
              </a:ext>
            </a:extLst>
          </p:cNvPr>
          <p:cNvSpPr txBox="1"/>
          <p:nvPr/>
        </p:nvSpPr>
        <p:spPr>
          <a:xfrm>
            <a:off x="1334702" y="1183325"/>
            <a:ext cx="952259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시각장애인이 학습하는 경험</a:t>
            </a:r>
            <a:endParaRPr lang="en-US" altLang="ko-KR" sz="5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algn="ctr"/>
            <a:r>
              <a:rPr lang="ko-KR" altLang="en-US" sz="6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D326F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을 </a:t>
            </a:r>
            <a:r>
              <a:rPr lang="ko-KR" altLang="en-US" sz="66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B05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리디자인하다</a:t>
            </a:r>
            <a:r>
              <a:rPr lang="en-US" altLang="ko-KR" sz="6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B05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  <a:p>
            <a:pPr algn="ctr"/>
            <a:endParaRPr lang="en-US" altLang="ko-KR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D326F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6398181-3D07-4483-A46F-E1BCCEFE2C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555" y="4823389"/>
            <a:ext cx="883617" cy="534555"/>
          </a:xfrm>
          <a:prstGeom prst="rect">
            <a:avLst/>
          </a:prstGeom>
        </p:spPr>
      </p:pic>
      <p:sp>
        <p:nvSpPr>
          <p:cNvPr id="6" name="2018102095 김명철…">
            <a:extLst>
              <a:ext uri="{FF2B5EF4-FFF2-40B4-BE49-F238E27FC236}">
                <a16:creationId xmlns:a16="http://schemas.microsoft.com/office/drawing/2014/main" id="{FCA71CB5-284B-4022-9721-B4EB86EA0353}"/>
              </a:ext>
            </a:extLst>
          </p:cNvPr>
          <p:cNvSpPr txBox="1"/>
          <p:nvPr/>
        </p:nvSpPr>
        <p:spPr>
          <a:xfrm>
            <a:off x="3316754" y="4382776"/>
            <a:ext cx="6641163" cy="141578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093" tIns="27093" rIns="27093" bIns="27093" anchor="ctr">
            <a:normAutofit lnSpcReduction="10000"/>
          </a:bodyPr>
          <a:lstStyle/>
          <a:p>
            <a:pPr algn="ctr" defTabSz="551800">
              <a:defRPr sz="2820"/>
            </a:pPr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삼각김밥</a:t>
            </a:r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algn="ctr" defTabSz="551800">
              <a:defRPr sz="2820"/>
            </a:pPr>
            <a:r>
              <a:rPr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2018102095 </a:t>
            </a:r>
            <a:r>
              <a:rPr sz="24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김명철</a:t>
            </a:r>
            <a:endParaRPr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algn="ctr" defTabSz="551800">
              <a:defRPr sz="2820"/>
            </a:pPr>
            <a:r>
              <a:rPr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2018102121 </a:t>
            </a:r>
            <a:r>
              <a:rPr sz="24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유창현</a:t>
            </a:r>
            <a:endParaRPr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algn="ctr" defTabSz="551800">
              <a:defRPr sz="2820"/>
            </a:pPr>
            <a:r>
              <a:rPr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2018102143 </a:t>
            </a:r>
            <a:r>
              <a:rPr sz="24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주창돈</a:t>
            </a:r>
            <a:endParaRPr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472998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CB5B1E6E-C168-4740-9E62-C447396471CD}"/>
              </a:ext>
            </a:extLst>
          </p:cNvPr>
          <p:cNvSpPr/>
          <p:nvPr/>
        </p:nvSpPr>
        <p:spPr>
          <a:xfrm>
            <a:off x="62769" y="674399"/>
            <a:ext cx="6627440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3200" dirty="0">
                <a:solidFill>
                  <a:schemeClr val="accent1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Medium – fi </a:t>
            </a:r>
            <a:r>
              <a:rPr lang="ko-KR" altLang="en-US" sz="3200" dirty="0">
                <a:solidFill>
                  <a:schemeClr val="accent1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프로토타입 구조</a:t>
            </a:r>
            <a:endParaRPr lang="en-US" altLang="ko-KR" sz="3200" dirty="0">
              <a:solidFill>
                <a:schemeClr val="accent1">
                  <a:lumMod val="50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3200" dirty="0">
                <a:solidFill>
                  <a:schemeClr val="accent1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(After)</a:t>
            </a: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시각장애인이 학습을 하는 과정에서</a:t>
            </a: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불필요한 요소들을 모두 삭제</a:t>
            </a: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-chatting service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–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facetime – timeline</a:t>
            </a: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과정을 초기스크린 없이 바로 넘어가는 방법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선생님과 학생들의 글을 쓰는 방법 구별하지 않음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sz="24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스와이프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형식의 화면 전환</a:t>
            </a: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아이패드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태블릿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 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크기의 화면으로 설정</a:t>
            </a: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DCCD14A-38AF-4642-B58B-39D84D0D4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361288" y="744686"/>
            <a:ext cx="4026470" cy="5368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80851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CB5B1E6E-C168-4740-9E62-C447396471CD}"/>
              </a:ext>
            </a:extLst>
          </p:cNvPr>
          <p:cNvSpPr/>
          <p:nvPr/>
        </p:nvSpPr>
        <p:spPr>
          <a:xfrm>
            <a:off x="2782280" y="452457"/>
            <a:ext cx="662744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3200" dirty="0">
                <a:solidFill>
                  <a:schemeClr val="accent1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Medium – fi </a:t>
            </a:r>
            <a:r>
              <a:rPr lang="ko-KR" altLang="en-US" sz="3200" dirty="0">
                <a:solidFill>
                  <a:schemeClr val="accent1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프로토타입 구조</a:t>
            </a:r>
            <a:endParaRPr lang="en-US" altLang="ko-KR" sz="3200" dirty="0">
              <a:solidFill>
                <a:schemeClr val="accent1">
                  <a:lumMod val="50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3200" dirty="0">
                <a:solidFill>
                  <a:schemeClr val="accent1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(After)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9F121A9-5F77-4EEF-97E0-E0EE1A0F53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153705" y="1559980"/>
            <a:ext cx="1879233" cy="250564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321DEF6-A6B8-4390-9C22-4E124BA73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290145" y="1559980"/>
            <a:ext cx="1879233" cy="250564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7311D48-5710-4D65-9EA3-7FA1CC65C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9426585" y="1559980"/>
            <a:ext cx="1879232" cy="250564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F29D262-D6FF-41EF-9B0E-183FC7B61A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95222" y="4095929"/>
            <a:ext cx="1968067" cy="262408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F745BB4-0CEC-49CE-A966-E5B6749640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7356364" y="4097372"/>
            <a:ext cx="1965900" cy="2621201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90DBC541-06FD-46EF-8820-AA3C9E4EC42D}"/>
              </a:ext>
            </a:extLst>
          </p:cNvPr>
          <p:cNvSpPr/>
          <p:nvPr/>
        </p:nvSpPr>
        <p:spPr>
          <a:xfrm>
            <a:off x="3948477" y="2679637"/>
            <a:ext cx="426129" cy="26633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A64C89F5-D49A-4F3A-9E91-A05C0DEDD4AF}"/>
              </a:ext>
            </a:extLst>
          </p:cNvPr>
          <p:cNvSpPr/>
          <p:nvPr/>
        </p:nvSpPr>
        <p:spPr>
          <a:xfrm>
            <a:off x="8084917" y="2678218"/>
            <a:ext cx="426129" cy="26633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343FC373-3526-4E7D-AD87-32FE99CA5EB4}"/>
              </a:ext>
            </a:extLst>
          </p:cNvPr>
          <p:cNvSpPr/>
          <p:nvPr/>
        </p:nvSpPr>
        <p:spPr>
          <a:xfrm>
            <a:off x="1667192" y="5274807"/>
            <a:ext cx="426129" cy="26633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86E51F21-2F3D-4D6C-860E-3E136C7342C7}"/>
              </a:ext>
            </a:extLst>
          </p:cNvPr>
          <p:cNvSpPr/>
          <p:nvPr/>
        </p:nvSpPr>
        <p:spPr>
          <a:xfrm>
            <a:off x="5882936" y="5274807"/>
            <a:ext cx="426129" cy="26633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3588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275C9498-D9F5-4117-AF24-6F164E083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4265" y="1191608"/>
            <a:ext cx="3356087" cy="4474782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4C740A-F183-4437-B01D-CE0CB17BFA2D}"/>
              </a:ext>
            </a:extLst>
          </p:cNvPr>
          <p:cNvSpPr/>
          <p:nvPr/>
        </p:nvSpPr>
        <p:spPr>
          <a:xfrm>
            <a:off x="480019" y="1474618"/>
            <a:ext cx="6627440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3200" dirty="0">
                <a:solidFill>
                  <a:schemeClr val="accent1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과제 제출하는 방법</a:t>
            </a:r>
            <a:endParaRPr lang="en-US" altLang="ko-KR" sz="3200" dirty="0">
              <a:solidFill>
                <a:schemeClr val="accent1">
                  <a:lumMod val="50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첫번째 </a:t>
            </a:r>
            <a:r>
              <a:rPr lang="ko-KR" altLang="en-US" sz="24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클릭시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</a:t>
            </a: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사진촬영 완료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음성녹음 시작</a:t>
            </a: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두번째 </a:t>
            </a:r>
            <a:r>
              <a:rPr lang="ko-KR" altLang="en-US" sz="24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클릭시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</a:t>
            </a: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음성녹음 종료</a:t>
            </a: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모든 화면 인터페이스를 간소화하고자</a:t>
            </a: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하는 생각</a:t>
            </a: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5441655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E1AC5D7-C385-4F61-8944-950050361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8791" y="0"/>
            <a:ext cx="55744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8198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A7F2F29-81A8-493D-AB88-AD9FE4D5F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6302" y="0"/>
            <a:ext cx="56793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221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7E23643-E46C-4457-8A7F-68C557C8E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6857" y="0"/>
            <a:ext cx="58782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7772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57FDA38-4B4F-4526-A68B-AB3C31861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4562" y="0"/>
            <a:ext cx="60828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994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EDB5DE3-CAF6-445C-9065-6E8A2E6AD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247" y="0"/>
            <a:ext cx="69315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0295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AF8CEE5-345C-4A37-A640-8153EBA7A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5495" y="0"/>
            <a:ext cx="66010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1611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C167690-B1AB-4DBC-9757-CE335B8E880A}"/>
              </a:ext>
            </a:extLst>
          </p:cNvPr>
          <p:cNvSpPr/>
          <p:nvPr/>
        </p:nvSpPr>
        <p:spPr>
          <a:xfrm>
            <a:off x="2782280" y="920621"/>
            <a:ext cx="662744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3200" dirty="0">
                <a:solidFill>
                  <a:schemeClr val="accent1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프로토타입 도구</a:t>
            </a:r>
            <a:endParaRPr lang="en-US" altLang="ko-KR" sz="3200" dirty="0">
              <a:solidFill>
                <a:schemeClr val="accent1">
                  <a:lumMod val="50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-MARVEL</a:t>
            </a: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-MARVEL 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내에 있는 다양한 기능들을 활용</a:t>
            </a: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스마트폰 촬영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게시판 틀 등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…)</a:t>
            </a: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어느 영역을 눌러야 다음 화면으로 </a:t>
            </a: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넘어가는지 구현 가능</a:t>
            </a: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sz="24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스와이프의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기능을 구현 못함</a:t>
            </a: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-voice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over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를 활용한다는 것을 못 보여줌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41491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3989718D-A436-4A04-A2F3-B982B8F4C873}"/>
              </a:ext>
            </a:extLst>
          </p:cNvPr>
          <p:cNvSpPr/>
          <p:nvPr/>
        </p:nvSpPr>
        <p:spPr>
          <a:xfrm>
            <a:off x="2381382" y="1659285"/>
            <a:ext cx="7429235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3200" dirty="0">
                <a:solidFill>
                  <a:schemeClr val="accent1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해결책</a:t>
            </a:r>
            <a:endParaRPr lang="en-US" altLang="ko-KR" sz="3200" dirty="0">
              <a:solidFill>
                <a:schemeClr val="accent1">
                  <a:lumMod val="50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시각장애인들이 그들의 문제를 공유할 수 있는 커뮤니티를 조직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음성 녹음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사진 촬영 등 시각장애인들이 가지는 불편한 요소들을 해결할 수 있는 방안을 모색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채팅 서비스 내에서 시각장애인들의 불편함을 최소화</a:t>
            </a: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FACETIME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을 활용한 실시간 문제해결방안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929417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C167690-B1AB-4DBC-9757-CE335B8E880A}"/>
              </a:ext>
            </a:extLst>
          </p:cNvPr>
          <p:cNvSpPr/>
          <p:nvPr/>
        </p:nvSpPr>
        <p:spPr>
          <a:xfrm>
            <a:off x="2782280" y="920621"/>
            <a:ext cx="662744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3200" dirty="0">
                <a:solidFill>
                  <a:schemeClr val="accent1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현재 프로토타입에 대한 평가</a:t>
            </a:r>
            <a:r>
              <a:rPr lang="en-US" altLang="ko-KR" sz="3200" dirty="0">
                <a:solidFill>
                  <a:schemeClr val="accent1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ko-KR" altLang="en-US" sz="3200" dirty="0">
                <a:solidFill>
                  <a:schemeClr val="accent1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한계점</a:t>
            </a:r>
            <a:r>
              <a:rPr lang="en-US" altLang="ko-KR" sz="3200" dirty="0">
                <a:solidFill>
                  <a:schemeClr val="accent1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화면 인터페이스를 간소화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?</a:t>
            </a: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프로토타입에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ko-KR" altLang="en-US" sz="24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스와이프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기능과 </a:t>
            </a: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과제 제출방법이  들어 나지 않음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학생 구성원간 서로 평가를 주고 </a:t>
            </a: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받을 수 있는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방안이 없음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지금까지 생각한 다양한 방안들이 실제로</a:t>
            </a: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구동될 수 있도록 하는 것이 다음 과제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프로토타입 상으로도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…)</a:t>
            </a:r>
          </a:p>
        </p:txBody>
      </p:sp>
    </p:spTree>
    <p:extLst>
      <p:ext uri="{BB962C8B-B14F-4D97-AF65-F5344CB8AC3E}">
        <p14:creationId xmlns:p14="http://schemas.microsoft.com/office/powerpoint/2010/main" val="42249418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5">
            <a:extLst>
              <a:ext uri="{FF2B5EF4-FFF2-40B4-BE49-F238E27FC236}">
                <a16:creationId xmlns:a16="http://schemas.microsoft.com/office/drawing/2014/main" id="{5E39ACBB-183A-4A01-9F5B-F50BFC59DE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7808" y="3019166"/>
            <a:ext cx="3456384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/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" panose="02000503000000020003" charset="-127"/>
                <a:ea typeface="배달의민족 한나" panose="02000503000000020003" charset="-127"/>
              </a:rPr>
              <a:t>Q&amp;A</a:t>
            </a:r>
            <a:endParaRPr lang="ko-KR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배달의민족 한나" panose="02000503000000020003" charset="-127"/>
              <a:ea typeface="배달의민족 한나" panose="02000503000000020003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549131A-B490-4061-A054-225E6EBDA4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000" y="5462547"/>
            <a:ext cx="900000" cy="53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128914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5">
            <a:extLst>
              <a:ext uri="{FF2B5EF4-FFF2-40B4-BE49-F238E27FC236}">
                <a16:creationId xmlns:a16="http://schemas.microsoft.com/office/drawing/2014/main" id="{5E39ACBB-183A-4A01-9F5B-F50BFC59DE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7808" y="3019166"/>
            <a:ext cx="3456384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/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" panose="02000503000000020003" charset="-127"/>
                <a:ea typeface="배달의민족 한나" panose="02000503000000020003" charset="-127"/>
              </a:rPr>
              <a:t>THANK YOU</a:t>
            </a:r>
            <a:endParaRPr lang="ko-KR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배달의민족 한나" panose="02000503000000020003" charset="-127"/>
              <a:ea typeface="배달의민족 한나" panose="02000503000000020003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549131A-B490-4061-A054-225E6EBDA4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000" y="5462547"/>
            <a:ext cx="900000" cy="53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86382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94824D1-572C-4F4B-ADAC-C3AE2704DB8E}"/>
              </a:ext>
            </a:extLst>
          </p:cNvPr>
          <p:cNvSpPr/>
          <p:nvPr/>
        </p:nvSpPr>
        <p:spPr>
          <a:xfrm>
            <a:off x="2394857" y="1166842"/>
            <a:ext cx="740228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소개</a:t>
            </a:r>
            <a:endParaRPr lang="en-US" altLang="ko-KR" sz="4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algn="ctr"/>
            <a:endParaRPr lang="en-US" altLang="ko-KR" sz="4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algn="ctr"/>
            <a:r>
              <a:rPr lang="ko-KR" altLang="en-US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시각장애 공동체가</a:t>
            </a:r>
            <a:endParaRPr lang="en-US" altLang="ko-KR" sz="4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1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algn="ctr"/>
            <a:r>
              <a:rPr lang="ko-KR" altLang="en-US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답입니다</a:t>
            </a:r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  <a:p>
            <a:pPr algn="ctr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+</a:t>
            </a:r>
          </a:p>
          <a:p>
            <a:pPr algn="ctr"/>
            <a:r>
              <a:rPr lang="ko-KR" altLang="en-US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B05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시각장애인 학습지원</a:t>
            </a:r>
            <a:endParaRPr lang="en-US" altLang="ko-KR" sz="4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B05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15820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CB5B1E6E-C168-4740-9E62-C447396471CD}"/>
              </a:ext>
            </a:extLst>
          </p:cNvPr>
          <p:cNvSpPr/>
          <p:nvPr/>
        </p:nvSpPr>
        <p:spPr>
          <a:xfrm>
            <a:off x="2381382" y="1659285"/>
            <a:ext cx="742923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3200" dirty="0">
                <a:solidFill>
                  <a:schemeClr val="accent1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기능</a:t>
            </a:r>
            <a:r>
              <a:rPr lang="en-US" altLang="ko-KR" sz="3200" dirty="0">
                <a:solidFill>
                  <a:schemeClr val="accent1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ko-KR" altLang="en-US" sz="3200" dirty="0">
                <a:solidFill>
                  <a:schemeClr val="accent1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변경</a:t>
            </a:r>
            <a:endParaRPr lang="en-US" altLang="ko-KR" sz="3200" dirty="0">
              <a:solidFill>
                <a:schemeClr val="accent1">
                  <a:lumMod val="50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chatting service – </a:t>
            </a:r>
            <a:r>
              <a:rPr lang="en-US" altLang="ko-KR" sz="2400" dirty="0">
                <a:solidFill>
                  <a:srgbClr val="FF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chatting service</a:t>
            </a: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Voice memo &amp; Photo - </a:t>
            </a:r>
            <a:r>
              <a:rPr lang="en-US" altLang="ko-KR" sz="2400" dirty="0">
                <a:solidFill>
                  <a:srgbClr val="FF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Facetime</a:t>
            </a: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solidFill>
                  <a:srgbClr val="FF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Time line</a:t>
            </a: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solidFill>
                <a:srgbClr val="FF000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solidFill>
                  <a:srgbClr val="00B05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Catting service </a:t>
            </a:r>
            <a:r>
              <a:rPr lang="ko-KR" altLang="en-US" sz="2400" dirty="0">
                <a:solidFill>
                  <a:srgbClr val="00B05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와 </a:t>
            </a:r>
            <a:r>
              <a:rPr lang="en-US" altLang="ko-KR" sz="2400" dirty="0">
                <a:solidFill>
                  <a:srgbClr val="00B05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Voice memo &amp; Photo </a:t>
            </a:r>
            <a:r>
              <a:rPr lang="ko-KR" altLang="en-US" sz="2400" dirty="0">
                <a:solidFill>
                  <a:srgbClr val="00B05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중복</a:t>
            </a:r>
            <a:endParaRPr lang="en-US" altLang="ko-KR" sz="2400" dirty="0">
              <a:solidFill>
                <a:srgbClr val="00B05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548595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CB5B1E6E-C168-4740-9E62-C447396471CD}"/>
              </a:ext>
            </a:extLst>
          </p:cNvPr>
          <p:cNvSpPr/>
          <p:nvPr/>
        </p:nvSpPr>
        <p:spPr>
          <a:xfrm>
            <a:off x="2381382" y="1474619"/>
            <a:ext cx="7429235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3200" dirty="0">
                <a:solidFill>
                  <a:schemeClr val="accent1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Task </a:t>
            </a:r>
            <a:r>
              <a:rPr lang="ko-KR" altLang="en-US" sz="3200" dirty="0">
                <a:solidFill>
                  <a:schemeClr val="accent1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설정</a:t>
            </a:r>
            <a:endParaRPr lang="en-US" altLang="ko-KR" sz="3200" dirty="0">
              <a:solidFill>
                <a:schemeClr val="accent1">
                  <a:lumMod val="50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과제 제출하기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과제 확인하기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solidFill>
                  <a:srgbClr val="FF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Chatting Service(</a:t>
            </a:r>
            <a:r>
              <a:rPr lang="ko-KR" altLang="en-US" sz="2400" dirty="0">
                <a:solidFill>
                  <a:srgbClr val="FF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단순</a:t>
            </a:r>
            <a:r>
              <a:rPr lang="en-US" altLang="ko-KR" sz="2400" dirty="0">
                <a:solidFill>
                  <a:srgbClr val="FF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모르는 문제 선생님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친구와 토론하기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공동체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 </a:t>
            </a:r>
            <a:r>
              <a:rPr lang="en-US" altLang="ko-KR" sz="2400" dirty="0">
                <a:solidFill>
                  <a:srgbClr val="FF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Facetime(</a:t>
            </a:r>
            <a:r>
              <a:rPr lang="ko-KR" altLang="en-US" sz="2400" dirty="0">
                <a:solidFill>
                  <a:srgbClr val="FF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보통</a:t>
            </a:r>
            <a:r>
              <a:rPr lang="en-US" altLang="ko-KR" sz="2400" dirty="0">
                <a:solidFill>
                  <a:srgbClr val="FF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제출한 과제 서로 평가하기</a:t>
            </a: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solidFill>
                  <a:srgbClr val="FF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Time Line(</a:t>
            </a:r>
            <a:r>
              <a:rPr lang="ko-KR" altLang="en-US" sz="2400" dirty="0">
                <a:solidFill>
                  <a:srgbClr val="FF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복잡</a:t>
            </a:r>
            <a:r>
              <a:rPr lang="en-US" altLang="ko-KR" sz="2400" dirty="0">
                <a:solidFill>
                  <a:srgbClr val="FF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6276391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CB5B1E6E-C168-4740-9E62-C447396471CD}"/>
              </a:ext>
            </a:extLst>
          </p:cNvPr>
          <p:cNvSpPr/>
          <p:nvPr/>
        </p:nvSpPr>
        <p:spPr>
          <a:xfrm>
            <a:off x="0" y="1043731"/>
            <a:ext cx="6627440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3200" dirty="0">
                <a:solidFill>
                  <a:schemeClr val="accent1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Low – fi </a:t>
            </a:r>
            <a:r>
              <a:rPr lang="ko-KR" altLang="en-US" sz="3200" dirty="0">
                <a:solidFill>
                  <a:schemeClr val="accent1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프로토타입 구조</a:t>
            </a:r>
            <a:endParaRPr lang="en-US" altLang="ko-KR" sz="3200" dirty="0">
              <a:solidFill>
                <a:schemeClr val="accent1">
                  <a:lumMod val="50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3200" dirty="0">
                <a:solidFill>
                  <a:schemeClr val="accent1">
                    <a:lumMod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(Before)</a:t>
            </a: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시각장애인 학교 </a:t>
            </a:r>
            <a:r>
              <a:rPr lang="ko-KR" altLang="en-US" sz="24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방과후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수업이라 가정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초기스크린을 기준으로</a:t>
            </a: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학습절차에 따라 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task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가 각각 쓰이는 형태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선생님과 학생들의 글을 쓰는 방법 구별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하지만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시각장애인들이 사용하기에는</a:t>
            </a: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어려울 것 같다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 (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테스트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피드백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CF37F7-A588-44CB-8466-75877B8EFE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5496" y="1393794"/>
            <a:ext cx="5427216" cy="407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84076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4E2B2A6-1543-4022-83C6-6B27C7248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385806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5E87E76-8B23-4D14-B8C9-5F202C84D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53734"/>
            <a:ext cx="12192000" cy="32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504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DFC19C9-7D58-4555-BFE6-12CA56B229EB}"/>
              </a:ext>
            </a:extLst>
          </p:cNvPr>
          <p:cNvSpPr/>
          <p:nvPr/>
        </p:nvSpPr>
        <p:spPr>
          <a:xfrm>
            <a:off x="2381382" y="1289953"/>
            <a:ext cx="7429235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3200" dirty="0">
                <a:solidFill>
                  <a:srgbClr val="00B05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피드백 분석</a:t>
            </a:r>
            <a:r>
              <a:rPr lang="en-US" altLang="ko-KR" sz="3200" dirty="0">
                <a:solidFill>
                  <a:srgbClr val="00B05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ko-KR" altLang="en-US" sz="3200" dirty="0">
                <a:solidFill>
                  <a:srgbClr val="00B05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아쉬운 점</a:t>
            </a:r>
            <a:r>
              <a:rPr lang="en-US" altLang="ko-KR" sz="3200" dirty="0">
                <a:solidFill>
                  <a:srgbClr val="00B05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3200" dirty="0">
                <a:solidFill>
                  <a:srgbClr val="00B05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궁금한 점</a:t>
            </a:r>
            <a:r>
              <a:rPr lang="en-US" altLang="ko-KR" sz="3200" dirty="0">
                <a:solidFill>
                  <a:srgbClr val="00B05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앱 사용 대상자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: </a:t>
            </a:r>
            <a:r>
              <a:rPr lang="ko-KR" altLang="en-US" sz="24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저시력자</a:t>
            </a: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아직 시각장애인들이 사용하기에는 어려울 것 같다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평소 시각장애인들의 학습방법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?</a:t>
            </a: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시각장애인들을 위한 다양한 요소를 고려해야 할 것 같다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-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기존 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task 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설정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해결법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)?</a:t>
            </a:r>
          </a:p>
        </p:txBody>
      </p:sp>
    </p:spTree>
    <p:extLst>
      <p:ext uri="{BB962C8B-B14F-4D97-AF65-F5344CB8AC3E}">
        <p14:creationId xmlns:p14="http://schemas.microsoft.com/office/powerpoint/2010/main" val="602745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1DB9970-F756-4BDF-8F75-1FB002BD11B4}"/>
              </a:ext>
            </a:extLst>
          </p:cNvPr>
          <p:cNvSpPr/>
          <p:nvPr/>
        </p:nvSpPr>
        <p:spPr>
          <a:xfrm>
            <a:off x="2381382" y="1782395"/>
            <a:ext cx="7429235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3200" dirty="0">
                <a:solidFill>
                  <a:srgbClr val="00B05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지난 과제에서 설정한</a:t>
            </a:r>
            <a:endParaRPr lang="en-US" altLang="ko-KR" sz="3200" dirty="0">
              <a:solidFill>
                <a:srgbClr val="00B05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3200" dirty="0">
                <a:solidFill>
                  <a:srgbClr val="00B05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다음 단계는</a:t>
            </a:r>
            <a:r>
              <a:rPr lang="en-US" altLang="ko-KR" sz="3200" dirty="0">
                <a:solidFill>
                  <a:srgbClr val="00B05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?</a:t>
            </a: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아직 조금 더 전체적으로 </a:t>
            </a: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간소화해야 할 필요성</a:t>
            </a:r>
            <a:r>
              <a:rPr lang="en-US" altLang="ko-KR" sz="2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endParaRPr lang="en-US" altLang="ko-KR" sz="2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ko-KR" altLang="en-US" sz="2400" dirty="0">
                <a:solidFill>
                  <a:srgbClr val="FF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시각장애인을 대상</a:t>
            </a:r>
            <a:r>
              <a:rPr lang="en-US" altLang="ko-KR" sz="2400" dirty="0">
                <a:solidFill>
                  <a:srgbClr val="FF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:</a:t>
            </a:r>
            <a:r>
              <a:rPr lang="ko-KR" altLang="en-US" sz="2400" dirty="0">
                <a:solidFill>
                  <a:srgbClr val="FF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간편하고 쉽게 작동하는</a:t>
            </a:r>
            <a:endParaRPr lang="en-US" altLang="ko-KR" sz="2400" dirty="0">
              <a:solidFill>
                <a:srgbClr val="FF000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93076" indent="-293076" algn="ctr" defTabSz="12700"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500">
                <a:latin typeface="Apple SD 산돌고딕 Neo 얇은체"/>
                <a:ea typeface="Apple SD 산돌고딕 Neo 얇은체"/>
                <a:cs typeface="Apple SD 산돌고딕 Neo 얇은체"/>
                <a:sym typeface="Apple SD 산돌고딕 Neo 얇은체"/>
              </a:defRPr>
            </a:pPr>
            <a:r>
              <a:rPr lang="en-US" altLang="ko-KR" sz="2400" dirty="0">
                <a:solidFill>
                  <a:srgbClr val="FF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ko-KR" altLang="en-US" sz="2400" dirty="0">
                <a:solidFill>
                  <a:srgbClr val="FF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유저</a:t>
            </a:r>
            <a:r>
              <a:rPr lang="en-US" altLang="ko-KR" sz="2400" dirty="0">
                <a:solidFill>
                  <a:srgbClr val="FF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ko-KR" altLang="en-US" sz="2400" dirty="0">
                <a:solidFill>
                  <a:srgbClr val="FF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인터페이스가 중요</a:t>
            </a:r>
            <a:r>
              <a:rPr lang="en-US" altLang="ko-KR" sz="2400" dirty="0">
                <a:solidFill>
                  <a:srgbClr val="FF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3110156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1105</TotalTime>
  <Words>424</Words>
  <Application>Microsoft Office PowerPoint</Application>
  <PresentationFormat>와이드스크린</PresentationFormat>
  <Paragraphs>123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8" baseType="lpstr">
      <vt:lpstr>08서울남산체 B</vt:lpstr>
      <vt:lpstr>Apple SD 산돌고딕 Neo 얇은체</vt:lpstr>
      <vt:lpstr>맑은 고딕</vt:lpstr>
      <vt:lpstr>배달의민족 한나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rlaaudcjf1000@naver.com</dc:creator>
  <cp:lastModifiedBy>rlaaudcjf1000@naver.com</cp:lastModifiedBy>
  <cp:revision>56</cp:revision>
  <dcterms:created xsi:type="dcterms:W3CDTF">2018-10-03T18:07:42Z</dcterms:created>
  <dcterms:modified xsi:type="dcterms:W3CDTF">2018-11-08T02:41:34Z</dcterms:modified>
</cp:coreProperties>
</file>

<file path=docProps/thumbnail.jpeg>
</file>